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Dosis" pitchFamily="2" charset="0"/>
      <p:regular r:id="rId10"/>
      <p:bold r:id="rId11"/>
    </p:embeddedFont>
    <p:embeddedFont>
      <p:font typeface="Montserrat" panose="00000500000000000000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jJSKxk8cdQ27HuXlUlj4lwRp5O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>
            <a:spLocks noGrp="1"/>
          </p:cNvSpPr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g10f6edec7b9_0_4"/>
          <p:cNvSpPr txBox="1">
            <a:spLocks noGrp="1"/>
          </p:cNvSpPr>
          <p:nvPr>
            <p:ph type="subTitle" idx="1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g10f6edec7b9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>
            <a:spLocks noGrp="1"/>
          </p:cNvSpPr>
          <p:nvPr>
            <p:ph type="title" hasCustomPrompt="1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10f6edec7b9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>
            <a:spLocks noGrp="1"/>
          </p:cNvSpPr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10f6edec7b9_0_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g10f6edec7b9_0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g10f6edec7b9_0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g10f6edec7b9_0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15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g10f6edec7b9_0_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g10f6edec7b9_0_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f6edec7b9_0_8"/>
          <p:cNvSpPr txBox="1">
            <a:spLocks noGrp="1"/>
          </p:cNvSpPr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g10f6edec7b9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1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g10f6edec7b9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g10f6edec7b9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g10f6edec7b9_0_19"/>
          <p:cNvSpPr txBox="1">
            <a:spLocks noGrp="1"/>
          </p:cNvSpPr>
          <p:nvPr>
            <p:ph type="body" idx="1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0f6edec7b9_0_19"/>
          <p:cNvSpPr txBox="1">
            <a:spLocks noGrp="1"/>
          </p:cNvSpPr>
          <p:nvPr>
            <p:ph type="body" idx="2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10f6edec7b9_0_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10f6edec7b9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10f6edec7b9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>
            <a:spLocks noGrp="1"/>
          </p:cNvSpPr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g10f6edec7b9_0_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10f6edec7b9_0_32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g10f6edec7b9_0_3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g10f6edec7b9_0_32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g10f6edec7b9_0_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10f6edec7b9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10f6edec7b9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" descr="A close up of a logo&#10;&#10;Description automatically generated"/>
          <p:cNvPicPr preferRelativeResize="0"/>
          <p:nvPr/>
        </p:nvPicPr>
        <p:blipFill rotWithShape="1">
          <a:blip r:embed="rId3">
            <a:alphaModFix amt="52999"/>
          </a:blip>
          <a:srcRect r="62945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491867" y="1647399"/>
            <a:ext cx="4161300" cy="829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Market Insider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66" y="3806627"/>
            <a:ext cx="4289139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Stage 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Laporan Project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636494" y="3231896"/>
            <a:ext cx="2524500" cy="23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/>
          <p:nvPr/>
        </p:nvSpPr>
        <p:spPr>
          <a:xfrm>
            <a:off x="519204" y="573764"/>
            <a:ext cx="785844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Latar Belakang Masalah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519203" y="1051321"/>
            <a:ext cx="11446500" cy="567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just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Sebuah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perusahaan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melaksanakan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kampanye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pemasaran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di mana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kampanye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pemasaran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terakhirnya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berhasil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meraih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respons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sebesar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14.91%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dari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2240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pelanggan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(Problem)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Merespons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permasalahan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ini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tujuan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utama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perusahaan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adalah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meningkatkan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jumlah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pelanggan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yang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merespons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kampanye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pemasaran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berikutnya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(Goal)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dirty="0"/>
          </a:p>
          <a:p>
            <a:pPr marL="457200" indent="-355600" algn="just">
              <a:lnSpc>
                <a:spcPct val="165000"/>
              </a:lnSpc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 dirty="0" err="1">
                <a:solidFill>
                  <a:schemeClr val="dk1"/>
                </a:solidFill>
                <a:latin typeface="Dosis"/>
              </a:rPr>
              <a:t>Dalam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usaha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meningkatkan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efektivitas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kampanye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pemasaran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, kami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akan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mengembangkan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model Machine Learning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sebagai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Pendekatan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Analitis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b="1" dirty="0">
                <a:solidFill>
                  <a:schemeClr val="dk1"/>
                </a:solidFill>
                <a:latin typeface="Dosis"/>
              </a:rPr>
              <a:t>(Objective)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. Model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ini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bertujuan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memprediksi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respons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pelanggan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berdasarkan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data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historis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memungkinkan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penyesuaian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strategi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pemasaran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secara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real-time, dan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mengoptimalkan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pengeluaran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biaya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marketing. </a:t>
            </a:r>
          </a:p>
          <a:p>
            <a:pPr marL="457200" indent="-355600" algn="just">
              <a:lnSpc>
                <a:spcPct val="165000"/>
              </a:lnSpc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 dirty="0" err="1">
                <a:solidFill>
                  <a:schemeClr val="dk1"/>
                </a:solidFill>
                <a:latin typeface="Dosis"/>
              </a:rPr>
              <a:t>Fokus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kami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adalah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menargetkan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pelanggan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potensial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konversi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tinggi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dengan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b="1" dirty="0">
                <a:solidFill>
                  <a:schemeClr val="dk1"/>
                </a:solidFill>
                <a:latin typeface="Dosis"/>
              </a:rPr>
              <a:t>Conversion Rate (CR)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sebagai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Dosis"/>
              </a:rPr>
              <a:t>metrik</a:t>
            </a:r>
            <a:r>
              <a:rPr lang="en-US" sz="2000" b="1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Dosis"/>
              </a:rPr>
              <a:t>bisnis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utama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untuk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mengukur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keberhasilan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pencapaian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objektif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kami.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Dengan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menggabungkan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analisis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pola-pola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dalam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data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historis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dan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pendekatan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analitis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, kami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yakin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model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ini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akan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memberikan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wawasan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mendalam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untuk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optimalisasi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strategi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pemasaran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dan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hasil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kampanye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yang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lebih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baik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7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7"/>
          <p:cNvSpPr txBox="1"/>
          <p:nvPr/>
        </p:nvSpPr>
        <p:spPr>
          <a:xfrm>
            <a:off x="519198" y="527646"/>
            <a:ext cx="7352472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Pembagian Tugas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7"/>
          <p:cNvSpPr txBox="1"/>
          <p:nvPr/>
        </p:nvSpPr>
        <p:spPr>
          <a:xfrm>
            <a:off x="519204" y="1051321"/>
            <a:ext cx="11446372" cy="5424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6" indent="0" algn="just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Pada proses pengerjaan Project ini, kami membagi team kami menjadi 2 mini team, yaitu:</a:t>
            </a:r>
            <a:endParaRPr/>
          </a:p>
          <a:p>
            <a:pPr marL="558800" marR="0" lvl="6" indent="-457200" algn="just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Team Data Analyst:</a:t>
            </a:r>
            <a:endParaRPr/>
          </a:p>
          <a:p>
            <a:pPr marL="101600" marR="0" lvl="8" indent="0" algn="just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	a. Achmad Hilman Shadiqin</a:t>
            </a:r>
            <a:endParaRPr/>
          </a:p>
          <a:p>
            <a:pPr marL="101600" marR="0" lvl="8" indent="0" algn="just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	b. Riyan Maula</a:t>
            </a:r>
            <a:endParaRPr/>
          </a:p>
          <a:p>
            <a:pPr marL="101600" marR="0" lvl="8" indent="0" algn="just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	c. Nabilah Astiarini</a:t>
            </a:r>
            <a:endParaRPr sz="20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558800" marR="0" lvl="6" indent="-457200" algn="just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Team Data Scientist:</a:t>
            </a:r>
            <a:endParaRPr/>
          </a:p>
          <a:p>
            <a:pPr marL="101600" marR="0" lvl="6" indent="0" algn="just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	a. Andreawan Sofian</a:t>
            </a:r>
            <a:endParaRPr/>
          </a:p>
          <a:p>
            <a:pPr marL="101600" marR="0" lvl="6" indent="0" algn="just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	b. Figo Akmal Munir</a:t>
            </a:r>
            <a:endParaRPr/>
          </a:p>
          <a:p>
            <a:pPr marL="101600" marR="0" lvl="6" indent="0" algn="just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	c. Dzakwan Darussalam</a:t>
            </a:r>
            <a:endParaRPr/>
          </a:p>
          <a:p>
            <a:pPr marL="101600" marR="0" lvl="6" indent="0" algn="just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208</Words>
  <Application>Microsoft Office PowerPoint</Application>
  <PresentationFormat>Widescreen</PresentationFormat>
  <Paragraphs>17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Dosis</vt:lpstr>
      <vt:lpstr>Montserrat</vt:lpstr>
      <vt:lpstr>Arial</vt:lpstr>
      <vt:lpstr>Calibri</vt:lpstr>
      <vt:lpstr>Simple Light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msoffice5650</dc:creator>
  <cp:lastModifiedBy>Achmad Hilman Shadiqin</cp:lastModifiedBy>
  <cp:revision>3</cp:revision>
  <dcterms:created xsi:type="dcterms:W3CDTF">2020-04-28T06:06:52Z</dcterms:created>
  <dcterms:modified xsi:type="dcterms:W3CDTF">2023-11-18T05:10:34Z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